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96" r:id="rId2"/>
    <p:sldId id="1097" r:id="rId3"/>
    <p:sldId id="1098" r:id="rId4"/>
    <p:sldId id="1099" r:id="rId5"/>
    <p:sldId id="1100" r:id="rId6"/>
    <p:sldId id="110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11762"/>
            <a:ext cx="8989450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335. MUANG UN </a:t>
            </a:r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LA, </a:t>
            </a:r>
            <a:b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NGAI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6" y="3739138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Trust and Obey </a:t>
            </a:r>
          </a:p>
          <a:p>
            <a:r>
              <a:rPr lang="en-US" sz="1500" dirty="0"/>
              <a:t>Pau. 16:20</a:t>
            </a:r>
          </a:p>
          <a:p>
            <a:r>
              <a:rPr lang="en-US" sz="1500" dirty="0"/>
              <a:t>James H. </a:t>
            </a:r>
            <a:r>
              <a:rPr lang="en-US" sz="1500" dirty="0" err="1"/>
              <a:t>Sammis</a:t>
            </a:r>
            <a:r>
              <a:rPr lang="en-US" sz="1500" dirty="0"/>
              <a:t>, 1846-1919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73163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ah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5825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86181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Dawimangpa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66334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in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in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hawl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kihtakna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Tau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17615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99221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87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335. MUANG UN LA,  NGAI UN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2018-12-14T15:27:23Z</dcterms:modified>
</cp:coreProperties>
</file>